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9" r:id="rId4"/>
    <p:sldId id="270" r:id="rId5"/>
    <p:sldId id="258" r:id="rId6"/>
    <p:sldId id="271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3" r:id="rId17"/>
    <p:sldId id="272" r:id="rId18"/>
    <p:sldId id="268" r:id="rId19"/>
  </p:sldIdLst>
  <p:sldSz cx="18288000" cy="10287000"/>
  <p:notesSz cx="6858000" cy="9144000"/>
  <p:embeddedFontLst>
    <p:embeddedFont>
      <p:font typeface="Calibri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-65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text on it&#10;&#10;Description automatically generated">
            <a:extLst>
              <a:ext uri="{FF2B5EF4-FFF2-40B4-BE49-F238E27FC236}">
                <a16:creationId xmlns="" xmlns:a16="http://schemas.microsoft.com/office/drawing/2014/main" id="{30486838-DAD3-71DB-0515-B0DBA856B29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0932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background with white text&#10;&#10;Description automatically generated">
            <a:extLst>
              <a:ext uri="{FF2B5EF4-FFF2-40B4-BE49-F238E27FC236}">
                <a16:creationId xmlns="" xmlns:a16="http://schemas.microsoft.com/office/drawing/2014/main" id="{6FE9F9BC-9D41-CAEC-BA27-5C181F88D4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2068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video game&#10;&#10;Description automatically generated">
            <a:extLst>
              <a:ext uri="{FF2B5EF4-FFF2-40B4-BE49-F238E27FC236}">
                <a16:creationId xmlns="" xmlns:a16="http://schemas.microsoft.com/office/drawing/2014/main" id="{44D77BDE-DA61-071B-7597-31F413D6B1A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9399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white text&#10;&#10;Description automatically generated">
            <a:extLst>
              <a:ext uri="{FF2B5EF4-FFF2-40B4-BE49-F238E27FC236}">
                <a16:creationId xmlns="" xmlns:a16="http://schemas.microsoft.com/office/drawing/2014/main" id="{4A1535F9-52B0-112D-67EE-DB7CDB54C39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7664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chart with green arrows&#10;&#10;Description automatically generated">
            <a:extLst>
              <a:ext uri="{FF2B5EF4-FFF2-40B4-BE49-F238E27FC236}">
                <a16:creationId xmlns="" xmlns:a16="http://schemas.microsoft.com/office/drawing/2014/main" id="{C2C400E9-CB99-6F9D-092F-49ACFFFD72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6963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Custom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Announcements</dc:title>
  <cp:lastModifiedBy>Ernest Martinez</cp:lastModifiedBy>
  <cp:revision>5</cp:revision>
  <dcterms:created xsi:type="dcterms:W3CDTF">2006-08-16T00:00:00Z</dcterms:created>
  <dcterms:modified xsi:type="dcterms:W3CDTF">2024-06-26T18:15:29Z</dcterms:modified>
  <dc:identifier>DAGIKJ8iz-M</dc:identifier>
</cp:coreProperties>
</file>