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39"/>
  </p:notesMasterIdLst>
  <p:sldIdLst>
    <p:sldId id="314" r:id="rId2"/>
    <p:sldId id="260" r:id="rId3"/>
    <p:sldId id="261" r:id="rId4"/>
    <p:sldId id="262" r:id="rId5"/>
    <p:sldId id="263" r:id="rId6"/>
    <p:sldId id="264" r:id="rId7"/>
    <p:sldId id="265" r:id="rId8"/>
    <p:sldId id="267" r:id="rId9"/>
    <p:sldId id="268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9" r:id="rId27"/>
    <p:sldId id="291" r:id="rId28"/>
    <p:sldId id="292" r:id="rId29"/>
    <p:sldId id="294" r:id="rId30"/>
    <p:sldId id="295" r:id="rId31"/>
    <p:sldId id="296" r:id="rId32"/>
    <p:sldId id="297" r:id="rId33"/>
    <p:sldId id="299" r:id="rId34"/>
    <p:sldId id="300" r:id="rId35"/>
    <p:sldId id="302" r:id="rId36"/>
    <p:sldId id="303" r:id="rId37"/>
    <p:sldId id="307" r:id="rId38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35" pos="14470" userDrawn="1">
          <p15:clr>
            <a:srgbClr val="A4A3A4"/>
          </p15:clr>
        </p15:guide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  <p15:guide id="55" pos="12554" userDrawn="1">
          <p15:clr>
            <a:srgbClr val="A4A3A4"/>
          </p15:clr>
        </p15:guide>
        <p15:guide id="56" orient="horz" pos="6984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0000"/>
    <a:srgbClr val="E9920A"/>
    <a:srgbClr val="D2D102"/>
    <a:srgbClr val="6FBF40"/>
    <a:srgbClr val="98A295"/>
    <a:srgbClr val="FFFFFF"/>
    <a:srgbClr val="CFCFCF"/>
    <a:srgbClr val="11B9A8"/>
    <a:srgbClr val="FDA267"/>
    <a:srgbClr val="F2C37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1177" autoAdjust="0"/>
    <p:restoredTop sz="93905" autoAdjust="0"/>
  </p:normalViewPr>
  <p:slideViewPr>
    <p:cSldViewPr snapToGrid="0" snapToObjects="1">
      <p:cViewPr>
        <p:scale>
          <a:sx n="40" d="100"/>
          <a:sy n="40" d="100"/>
        </p:scale>
        <p:origin x="-588" y="-876"/>
      </p:cViewPr>
      <p:guideLst>
        <p:guide orient="horz" pos="4320"/>
        <p:guide orient="horz" pos="6984"/>
        <p:guide pos="14470"/>
        <p:guide pos="7678"/>
        <p:guide pos="1255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6/21/2024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72261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76644" y="-261256"/>
            <a:ext cx="24930938" cy="142385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27203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76644" y="-261256"/>
            <a:ext cx="15984730" cy="142385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32824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7519650" y="6858000"/>
            <a:ext cx="6858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519650" y="0"/>
            <a:ext cx="6858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54032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188822" y="4212292"/>
            <a:ext cx="12188836" cy="67605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2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1" y="4212292"/>
            <a:ext cx="12188836" cy="67605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45006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6858000"/>
            <a:ext cx="6858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858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54701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11" y="-2"/>
            <a:ext cx="14077057" cy="137160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3190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457199" y="2304288"/>
            <a:ext cx="18672048" cy="91074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0411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62801" y="2304288"/>
            <a:ext cx="18672048" cy="91074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71391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411480" y="3517282"/>
            <a:ext cx="13651992" cy="67605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76658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1137124" y="3517281"/>
            <a:ext cx="13651992" cy="67605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18668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365760" y="-2"/>
            <a:ext cx="16073846" cy="137410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9066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798937" y="5468112"/>
            <a:ext cx="2779776" cy="27797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798937" y="9624615"/>
            <a:ext cx="2779776" cy="27797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798937" y="1311609"/>
            <a:ext cx="2779776" cy="27797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05663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188824" y="0"/>
            <a:ext cx="12188826" cy="137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62805" y="4131129"/>
            <a:ext cx="5452889" cy="545374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99352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25883" y="6857999"/>
            <a:ext cx="8125883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6251767" y="0"/>
            <a:ext cx="8125883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-3"/>
            <a:ext cx="8125883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359285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6474263" y="3227294"/>
            <a:ext cx="6101278" cy="72614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61954" y="3227295"/>
            <a:ext cx="6101278" cy="72614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66301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188823" y="6860903"/>
            <a:ext cx="12188825" cy="68550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188824" y="0"/>
            <a:ext cx="12188825" cy="68550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905129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611703" y="4653642"/>
            <a:ext cx="9821031" cy="58456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944913" y="4653643"/>
            <a:ext cx="9821031" cy="58456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55704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6860902"/>
            <a:ext cx="12188825" cy="68609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-5807"/>
            <a:ext cx="12188825" cy="68609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147779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188823" y="4715256"/>
            <a:ext cx="5266944" cy="52803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654936" y="4715257"/>
            <a:ext cx="5266944" cy="52803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78799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266122" y="-411479"/>
            <a:ext cx="22468397" cy="87020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176286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301969" y="6857999"/>
            <a:ext cx="10886856" cy="55301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188825" y="1327869"/>
            <a:ext cx="10886856" cy="55301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003320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163840" y="4966290"/>
            <a:ext cx="6013609" cy="3910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0EB8A502-6B8F-6F4E-AD8F-18A1FA557F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297715" y="4966290"/>
            <a:ext cx="6013609" cy="3910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="" xmlns:a16="http://schemas.microsoft.com/office/drawing/2014/main" id="{53041084-3B04-184E-B55D-7E4AC6DF662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6431590" y="4966290"/>
            <a:ext cx="6013609" cy="3910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699625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31">
            <a:extLst>
              <a:ext uri="{FF2B5EF4-FFF2-40B4-BE49-F238E27FC236}">
                <a16:creationId xmlns="" xmlns:a16="http://schemas.microsoft.com/office/drawing/2014/main" id="{090B5575-571E-0742-A6AE-80FF35BF3EB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299273" y="1701642"/>
            <a:ext cx="4789720" cy="10343112"/>
          </a:xfrm>
          <a:custGeom>
            <a:avLst/>
            <a:gdLst>
              <a:gd name="connsiteX0" fmla="*/ 646380 w 5264340"/>
              <a:gd name="connsiteY0" fmla="*/ 0 h 11126596"/>
              <a:gd name="connsiteX1" fmla="*/ 1063726 w 5264340"/>
              <a:gd name="connsiteY1" fmla="*/ 0 h 11126596"/>
              <a:gd name="connsiteX2" fmla="*/ 1143463 w 5264340"/>
              <a:gd name="connsiteY2" fmla="*/ 21612 h 11126596"/>
              <a:gd name="connsiteX3" fmla="*/ 1170607 w 5264340"/>
              <a:gd name="connsiteY3" fmla="*/ 96421 h 11126596"/>
              <a:gd name="connsiteX4" fmla="*/ 1538755 w 5264340"/>
              <a:gd name="connsiteY4" fmla="*/ 422256 h 11126596"/>
              <a:gd name="connsiteX5" fmla="*/ 3732371 w 5264340"/>
              <a:gd name="connsiteY5" fmla="*/ 422256 h 11126596"/>
              <a:gd name="connsiteX6" fmla="*/ 4098822 w 5264340"/>
              <a:gd name="connsiteY6" fmla="*/ 96421 h 11126596"/>
              <a:gd name="connsiteX7" fmla="*/ 4125967 w 5264340"/>
              <a:gd name="connsiteY7" fmla="*/ 21612 h 11126596"/>
              <a:gd name="connsiteX8" fmla="*/ 4207400 w 5264340"/>
              <a:gd name="connsiteY8" fmla="*/ 0 h 11126596"/>
              <a:gd name="connsiteX9" fmla="*/ 4623051 w 5264340"/>
              <a:gd name="connsiteY9" fmla="*/ 0 h 11126596"/>
              <a:gd name="connsiteX10" fmla="*/ 5264340 w 5264340"/>
              <a:gd name="connsiteY10" fmla="*/ 646683 h 11126596"/>
              <a:gd name="connsiteX11" fmla="*/ 5264340 w 5264340"/>
              <a:gd name="connsiteY11" fmla="*/ 718167 h 11126596"/>
              <a:gd name="connsiteX12" fmla="*/ 5264340 w 5264340"/>
              <a:gd name="connsiteY12" fmla="*/ 6234086 h 11126596"/>
              <a:gd name="connsiteX13" fmla="*/ 5264340 w 5264340"/>
              <a:gd name="connsiteY13" fmla="*/ 6423602 h 11126596"/>
              <a:gd name="connsiteX14" fmla="*/ 5264340 w 5264340"/>
              <a:gd name="connsiteY14" fmla="*/ 10408429 h 11126596"/>
              <a:gd name="connsiteX15" fmla="*/ 5264340 w 5264340"/>
              <a:gd name="connsiteY15" fmla="*/ 10479914 h 11126596"/>
              <a:gd name="connsiteX16" fmla="*/ 4623051 w 5264340"/>
              <a:gd name="connsiteY16" fmla="*/ 11126596 h 11126596"/>
              <a:gd name="connsiteX17" fmla="*/ 646380 w 5264340"/>
              <a:gd name="connsiteY17" fmla="*/ 11126596 h 11126596"/>
              <a:gd name="connsiteX18" fmla="*/ 1697 w 5264340"/>
              <a:gd name="connsiteY18" fmla="*/ 10479914 h 11126596"/>
              <a:gd name="connsiteX19" fmla="*/ 0 w 5264340"/>
              <a:gd name="connsiteY19" fmla="*/ 10408429 h 11126596"/>
              <a:gd name="connsiteX20" fmla="*/ 0 w 5264340"/>
              <a:gd name="connsiteY20" fmla="*/ 6423602 h 11126596"/>
              <a:gd name="connsiteX21" fmla="*/ 0 w 5264340"/>
              <a:gd name="connsiteY21" fmla="*/ 6234086 h 11126596"/>
              <a:gd name="connsiteX22" fmla="*/ 0 w 5264340"/>
              <a:gd name="connsiteY22" fmla="*/ 718167 h 11126596"/>
              <a:gd name="connsiteX23" fmla="*/ 1697 w 5264340"/>
              <a:gd name="connsiteY23" fmla="*/ 646683 h 11126596"/>
              <a:gd name="connsiteX24" fmla="*/ 646380 w 5264340"/>
              <a:gd name="connsiteY24" fmla="*/ 0 h 11126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264340" h="11126596">
                <a:moveTo>
                  <a:pt x="646380" y="0"/>
                </a:moveTo>
                <a:lnTo>
                  <a:pt x="1063726" y="0"/>
                </a:lnTo>
                <a:cubicBezTo>
                  <a:pt x="1109533" y="0"/>
                  <a:pt x="1128194" y="6650"/>
                  <a:pt x="1143463" y="21612"/>
                </a:cubicBezTo>
                <a:cubicBezTo>
                  <a:pt x="1160428" y="38236"/>
                  <a:pt x="1170607" y="58185"/>
                  <a:pt x="1170607" y="96421"/>
                </a:cubicBezTo>
                <a:cubicBezTo>
                  <a:pt x="1170607" y="304224"/>
                  <a:pt x="1299544" y="422256"/>
                  <a:pt x="1538755" y="422256"/>
                </a:cubicBezTo>
                <a:lnTo>
                  <a:pt x="3732371" y="422256"/>
                </a:lnTo>
                <a:cubicBezTo>
                  <a:pt x="3969886" y="422256"/>
                  <a:pt x="4098822" y="304224"/>
                  <a:pt x="4098822" y="96421"/>
                </a:cubicBezTo>
                <a:cubicBezTo>
                  <a:pt x="4098822" y="58185"/>
                  <a:pt x="4109002" y="38236"/>
                  <a:pt x="4125967" y="21612"/>
                </a:cubicBezTo>
                <a:cubicBezTo>
                  <a:pt x="4141236" y="6650"/>
                  <a:pt x="4159898" y="0"/>
                  <a:pt x="4207400" y="0"/>
                </a:cubicBezTo>
                <a:lnTo>
                  <a:pt x="4623051" y="0"/>
                </a:lnTo>
                <a:cubicBezTo>
                  <a:pt x="5033612" y="0"/>
                  <a:pt x="5264340" y="204478"/>
                  <a:pt x="5264340" y="646683"/>
                </a:cubicBezTo>
                <a:cubicBezTo>
                  <a:pt x="5264340" y="658320"/>
                  <a:pt x="5264340" y="706530"/>
                  <a:pt x="5264340" y="718167"/>
                </a:cubicBezTo>
                <a:lnTo>
                  <a:pt x="5264340" y="6234086"/>
                </a:lnTo>
                <a:lnTo>
                  <a:pt x="5264340" y="6423602"/>
                </a:lnTo>
                <a:lnTo>
                  <a:pt x="5264340" y="10408429"/>
                </a:lnTo>
                <a:cubicBezTo>
                  <a:pt x="5264340" y="10420066"/>
                  <a:pt x="5264340" y="10468277"/>
                  <a:pt x="5264340" y="10479914"/>
                </a:cubicBezTo>
                <a:cubicBezTo>
                  <a:pt x="5264340" y="10922118"/>
                  <a:pt x="5033612" y="11126596"/>
                  <a:pt x="4623051" y="11126596"/>
                </a:cubicBezTo>
                <a:lnTo>
                  <a:pt x="646380" y="11126596"/>
                </a:lnTo>
                <a:cubicBezTo>
                  <a:pt x="237515" y="11126596"/>
                  <a:pt x="1697" y="10922118"/>
                  <a:pt x="1697" y="10479914"/>
                </a:cubicBezTo>
                <a:cubicBezTo>
                  <a:pt x="1697" y="10468277"/>
                  <a:pt x="0" y="10420066"/>
                  <a:pt x="0" y="10408429"/>
                </a:cubicBezTo>
                <a:lnTo>
                  <a:pt x="0" y="6423602"/>
                </a:lnTo>
                <a:lnTo>
                  <a:pt x="0" y="6234086"/>
                </a:lnTo>
                <a:lnTo>
                  <a:pt x="0" y="718167"/>
                </a:lnTo>
                <a:cubicBezTo>
                  <a:pt x="0" y="706530"/>
                  <a:pt x="1697" y="658320"/>
                  <a:pt x="1697" y="646683"/>
                </a:cubicBezTo>
                <a:cubicBezTo>
                  <a:pt x="1697" y="204478"/>
                  <a:pt x="237515" y="0"/>
                  <a:pt x="64638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351023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093814" y="2858786"/>
            <a:ext cx="5998280" cy="79584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714831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4279000" y="4812133"/>
            <a:ext cx="7023422" cy="44073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4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223647" y="4812133"/>
            <a:ext cx="7023422" cy="44073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510419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=""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249506" y="-2"/>
            <a:ext cx="15485013" cy="137160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69135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/>
              <a:pPr/>
              <a:t>6/21/2024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510EC9C-7AA6-034B-8A74-39E46AF9908C}"/>
              </a:ext>
            </a:extLst>
          </p:cNvPr>
          <p:cNvSpPr txBox="1"/>
          <p:nvPr userDrawn="1"/>
        </p:nvSpPr>
        <p:spPr>
          <a:xfrm>
            <a:off x="23660100" y="610541"/>
            <a:ext cx="827716" cy="492406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000" b="0" i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Montserrat" charset="0"/>
              </a:rPr>
              <a:pPr algn="ctr"/>
              <a:t>‹#›</a:t>
            </a:fld>
            <a:r>
              <a:rPr lang="id-ID" sz="2000" b="1" i="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  </a:t>
            </a:r>
          </a:p>
        </p:txBody>
      </p:sp>
    </p:spTree>
    <p:extLst>
      <p:ext uri="{BB962C8B-B14F-4D97-AF65-F5344CB8AC3E}">
        <p14:creationId xmlns=""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  <p:sldLayoutId id="2147483990" r:id="rId14"/>
    <p:sldLayoutId id="2147483991" r:id="rId15"/>
    <p:sldLayoutId id="2147483992" r:id="rId16"/>
    <p:sldLayoutId id="2147483993" r:id="rId17"/>
    <p:sldLayoutId id="2147483994" r:id="rId18"/>
    <p:sldLayoutId id="2147483995" r:id="rId19"/>
    <p:sldLayoutId id="2147483996" r:id="rId20"/>
    <p:sldLayoutId id="2147483997" r:id="rId21"/>
    <p:sldLayoutId id="2147483998" r:id="rId22"/>
    <p:sldLayoutId id="2147484003" r:id="rId23"/>
    <p:sldLayoutId id="2147483999" r:id="rId24"/>
    <p:sldLayoutId id="2147484000" r:id="rId25"/>
    <p:sldLayoutId id="2147484001" r:id="rId26"/>
    <p:sldLayoutId id="2147484002" r:id="rId27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Ernest Martinez\Downloads\Picture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6644" y="-272830"/>
            <a:ext cx="24930938" cy="14250086"/>
          </a:xfrm>
          <a:prstGeom prst="rect">
            <a:avLst/>
          </a:prstGeom>
          <a:noFill/>
        </p:spPr>
      </p:pic>
      <p:pic>
        <p:nvPicPr>
          <p:cNvPr id="1031" name="Picture 7" descr="C:\Users\Ernest Martinez\Downloads\HD-wallpaper-black-metal-plate-metal-texture-lines-black-metal-background-metal-textures-lines-textu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40630" y="-230483"/>
            <a:ext cx="24930939" cy="14159613"/>
          </a:xfrm>
          <a:prstGeom prst="rect">
            <a:avLst/>
          </a:prstGeom>
          <a:noFill/>
        </p:spPr>
      </p:pic>
      <p:pic>
        <p:nvPicPr>
          <p:cNvPr id="1029" name="Picture 5" descr="C:\Users\Ernest Martinez\Downloads\XOP Liv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33893" y="4416176"/>
            <a:ext cx="22036087" cy="4859338"/>
          </a:xfrm>
          <a:prstGeom prst="rect">
            <a:avLst/>
          </a:prstGeom>
          <a:noFill/>
        </p:spPr>
      </p:pic>
      <p:pic>
        <p:nvPicPr>
          <p:cNvPr id="1030" name="Picture 6" descr="C:\Users\Ernest Martinez\Downloads\efp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38507" y="1306151"/>
            <a:ext cx="7026859" cy="2181255"/>
          </a:xfrm>
          <a:prstGeom prst="rect">
            <a:avLst/>
          </a:prstGeom>
          <a:noFill/>
        </p:spPr>
      </p:pic>
      <p:pic>
        <p:nvPicPr>
          <p:cNvPr id="1032" name="Picture 8" descr="C:\Users\Ernest Martinez\Downloads\xop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08099" y="10334293"/>
            <a:ext cx="15687675" cy="939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63918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FBE3BA0C-70BD-9E75-6EE7-5EF45F0046C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591915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CD432E28-02A7-69A9-E1FF-ECF40543449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4051523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F878B1CA-E040-97B9-D145-C4A8A8A032D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1786917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5679C53C-7F73-2FDD-9BB9-DA7F426442E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2602743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4C5805F5-4D1A-3B0E-604C-319AB97E84A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2587816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25287E55-59B9-9079-BAA6-2E09B66C5DF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1706752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753FB675-1C6B-9D9B-9843-427EA20A16F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2859279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D7635F8F-0E71-B309-88B4-E59505B4D64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1997774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A845ACB4-F22C-FC57-7EA9-2F17D083A5C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4281159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D74F342C-5843-C686-EB37-E0295BBAD4A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3637154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765970AE-F3EF-17D4-F7A5-CB1D4F87518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1427780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C9BE87A3-A51D-FD51-4997-FD3FF4BD0F3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2502163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B2549C3C-89FB-E020-EC3D-316F0780E8E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24314052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16CC31AF-3E88-67A2-91B5-FC8FE363640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3322489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A7447BEF-48A7-514D-3FCC-6DFB0B4B785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571362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7390FEF3-2992-F52C-F142-0E2E8F9E676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3392875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FCFD4BC1-D5C2-BD05-7157-43C4AE04FEA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41452319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37B81391-762A-0EF9-4CCE-811EEEE7545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18873518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FFB14168-1C52-9F07-D41C-F6A99582546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6949249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0FA45A46-FEB7-5D96-7F32-81D195F9303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1990013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AB627317-2EF6-11B7-ABE5-50CD104E6D7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20762768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0F817DBD-BD3A-AED6-6F68-4B1AFE218BB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7462712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45FFAC56-675C-467E-F26B-CCA4B7284B6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16449452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ED2A4B5C-5D05-AB47-DCDB-2A370E94014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22273648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1192B944-30B6-3248-11C8-2B9AAB1794B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11047077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0BE8240C-E2DB-DA40-B44A-A9B4ED82314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9736271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81ABFBA4-8BF4-0BF6-DAC4-32F99F11CF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17042266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EFC2985C-2677-B5DA-40F8-5AF58CB9CBC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1064317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25175FD3-E1BA-BFC0-036C-09268909A00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31659121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480C38D6-9415-73BF-D10F-F08B2036991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29484576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C58F36EA-D2D4-AEF0-C6F8-DE0F1D52280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24322414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EA2B976B-0432-16EC-3887-F80579955A4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37303516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37C89BCB-E0FB-0DFA-23D6-4C14E2CC479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4532506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F06E2EAB-2927-E8F1-2D70-FAF8D132826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22765918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34F612A2-2E9C-60D9-D9A6-275568D67A6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25472018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33E51878-0B53-3304-81BA-81F5101DA8C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1" r="761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3277784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SQ - X Dark">
      <a:dk1>
        <a:srgbClr val="FFFFFF"/>
      </a:dk1>
      <a:lt1>
        <a:srgbClr val="FFFFFF"/>
      </a:lt1>
      <a:dk2>
        <a:srgbClr val="FFFFFF"/>
      </a:dk2>
      <a:lt2>
        <a:srgbClr val="484848"/>
      </a:lt2>
      <a:accent1>
        <a:srgbClr val="4BC676"/>
      </a:accent1>
      <a:accent2>
        <a:srgbClr val="43C072"/>
      </a:accent2>
      <a:accent3>
        <a:srgbClr val="40B884"/>
      </a:accent3>
      <a:accent4>
        <a:srgbClr val="3CAE8C"/>
      </a:accent4>
      <a:accent5>
        <a:srgbClr val="379987"/>
      </a:accent5>
      <a:accent6>
        <a:srgbClr val="328582"/>
      </a:accent6>
      <a:hlink>
        <a:srgbClr val="F33B48"/>
      </a:hlink>
      <a:folHlink>
        <a:srgbClr val="FFC000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7047</TotalTime>
  <Words>0</Words>
  <Application>Microsoft Office PowerPoint</Application>
  <PresentationFormat>Custom</PresentationFormat>
  <Paragraphs>0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Noel Antonio</dc:creator>
  <cp:lastModifiedBy>Ernest Martinez</cp:lastModifiedBy>
  <cp:revision>238</cp:revision>
  <dcterms:created xsi:type="dcterms:W3CDTF">2020-01-25T16:35:13Z</dcterms:created>
  <dcterms:modified xsi:type="dcterms:W3CDTF">2024-06-22T06:12:58Z</dcterms:modified>
</cp:coreProperties>
</file>